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3" r:id="rId2"/>
    <p:sldId id="269" r:id="rId3"/>
    <p:sldId id="286" r:id="rId4"/>
    <p:sldId id="285" r:id="rId5"/>
    <p:sldId id="283" r:id="rId6"/>
    <p:sldId id="282" r:id="rId7"/>
    <p:sldId id="281" r:id="rId8"/>
    <p:sldId id="284" r:id="rId9"/>
    <p:sldId id="27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E6"/>
    <a:srgbClr val="203864"/>
    <a:srgbClr val="004976"/>
    <a:srgbClr val="FFFFFF"/>
    <a:srgbClr val="BEDCFF"/>
    <a:srgbClr val="C9F0FF"/>
    <a:srgbClr val="FEFEFE"/>
    <a:srgbClr val="FFFE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5E35A8-DF36-4211-97A6-C4D8156411C3}" v="12" dt="2024-02-28T10:15:13.2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54"/>
    <p:restoredTop sz="94726"/>
  </p:normalViewPr>
  <p:slideViewPr>
    <p:cSldViewPr snapToGrid="0">
      <p:cViewPr varScale="1">
        <p:scale>
          <a:sx n="48" d="100"/>
          <a:sy n="48" d="100"/>
        </p:scale>
        <p:origin x="1219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Della Libera" userId="5c5ca749-0602-4a1f-b7b0-b650c5ad1b49" providerId="ADAL" clId="{D9006814-3AAE-A84A-B469-BBC6E7676295}"/>
    <pc:docChg chg="custSel addSld delSld modSld">
      <pc:chgData name="Andrea Della Libera" userId="5c5ca749-0602-4a1f-b7b0-b650c5ad1b49" providerId="ADAL" clId="{D9006814-3AAE-A84A-B469-BBC6E7676295}" dt="2024-02-07T15:50:57.339" v="899" actId="2696"/>
      <pc:docMkLst>
        <pc:docMk/>
      </pc:docMkLst>
      <pc:sldChg chg="modSp mod">
        <pc:chgData name="Andrea Della Libera" userId="5c5ca749-0602-4a1f-b7b0-b650c5ad1b49" providerId="ADAL" clId="{D9006814-3AAE-A84A-B469-BBC6E7676295}" dt="2024-02-07T14:10:21.943" v="19" actId="20577"/>
        <pc:sldMkLst>
          <pc:docMk/>
          <pc:sldMk cId="238153670" sldId="263"/>
        </pc:sldMkLst>
        <pc:spChg chg="mod">
          <ac:chgData name="Andrea Della Libera" userId="5c5ca749-0602-4a1f-b7b0-b650c5ad1b49" providerId="ADAL" clId="{D9006814-3AAE-A84A-B469-BBC6E7676295}" dt="2024-02-07T14:10:21.943" v="19" actId="20577"/>
          <ac:spMkLst>
            <pc:docMk/>
            <pc:sldMk cId="238153670" sldId="263"/>
            <ac:spMk id="11" creationId="{8EC17A10-4E3F-8703-5FB0-A5A29170BED6}"/>
          </ac:spMkLst>
        </pc:spChg>
      </pc:sldChg>
      <pc:sldChg chg="del">
        <pc:chgData name="Andrea Della Libera" userId="5c5ca749-0602-4a1f-b7b0-b650c5ad1b49" providerId="ADAL" clId="{D9006814-3AAE-A84A-B469-BBC6E7676295}" dt="2024-02-07T14:10:30.292" v="20" actId="2696"/>
        <pc:sldMkLst>
          <pc:docMk/>
          <pc:sldMk cId="4195969759" sldId="264"/>
        </pc:sldMkLst>
      </pc:sldChg>
      <pc:sldChg chg="del">
        <pc:chgData name="Andrea Della Libera" userId="5c5ca749-0602-4a1f-b7b0-b650c5ad1b49" providerId="ADAL" clId="{D9006814-3AAE-A84A-B469-BBC6E7676295}" dt="2024-02-07T14:10:34.567" v="21" actId="2696"/>
        <pc:sldMkLst>
          <pc:docMk/>
          <pc:sldMk cId="165357303" sldId="265"/>
        </pc:sldMkLst>
      </pc:sldChg>
      <pc:sldChg chg="del">
        <pc:chgData name="Andrea Della Libera" userId="5c5ca749-0602-4a1f-b7b0-b650c5ad1b49" providerId="ADAL" clId="{D9006814-3AAE-A84A-B469-BBC6E7676295}" dt="2024-02-07T14:10:40.877" v="23" actId="2696"/>
        <pc:sldMkLst>
          <pc:docMk/>
          <pc:sldMk cId="3407686872" sldId="266"/>
        </pc:sldMkLst>
      </pc:sldChg>
      <pc:sldChg chg="del">
        <pc:chgData name="Andrea Della Libera" userId="5c5ca749-0602-4a1f-b7b0-b650c5ad1b49" providerId="ADAL" clId="{D9006814-3AAE-A84A-B469-BBC6E7676295}" dt="2024-02-07T14:10:47.499" v="25" actId="2696"/>
        <pc:sldMkLst>
          <pc:docMk/>
          <pc:sldMk cId="4043328226" sldId="267"/>
        </pc:sldMkLst>
      </pc:sldChg>
      <pc:sldChg chg="modSp mod">
        <pc:chgData name="Andrea Della Libera" userId="5c5ca749-0602-4a1f-b7b0-b650c5ad1b49" providerId="ADAL" clId="{D9006814-3AAE-A84A-B469-BBC6E7676295}" dt="2024-02-07T14:13:48.902" v="172" actId="20577"/>
        <pc:sldMkLst>
          <pc:docMk/>
          <pc:sldMk cId="2116820083" sldId="269"/>
        </pc:sldMkLst>
        <pc:spChg chg="mod">
          <ac:chgData name="Andrea Della Libera" userId="5c5ca749-0602-4a1f-b7b0-b650c5ad1b49" providerId="ADAL" clId="{D9006814-3AAE-A84A-B469-BBC6E7676295}" dt="2024-02-07T14:10:52.851" v="26" actId="20577"/>
          <ac:spMkLst>
            <pc:docMk/>
            <pc:sldMk cId="2116820083" sldId="269"/>
            <ac:spMk id="3" creationId="{7A393253-5DE0-C034-EF3F-A6FA7DF6708B}"/>
          </ac:spMkLst>
        </pc:spChg>
        <pc:spChg chg="mod">
          <ac:chgData name="Andrea Della Libera" userId="5c5ca749-0602-4a1f-b7b0-b650c5ad1b49" providerId="ADAL" clId="{D9006814-3AAE-A84A-B469-BBC6E7676295}" dt="2024-02-07T14:13:48.902" v="172" actId="20577"/>
          <ac:spMkLst>
            <pc:docMk/>
            <pc:sldMk cId="2116820083" sldId="269"/>
            <ac:spMk id="4" creationId="{603808C6-7119-E0DD-C379-8F8048D845D6}"/>
          </ac:spMkLst>
        </pc:spChg>
      </pc:sldChg>
      <pc:sldChg chg="del">
        <pc:chgData name="Andrea Della Libera" userId="5c5ca749-0602-4a1f-b7b0-b650c5ad1b49" providerId="ADAL" clId="{D9006814-3AAE-A84A-B469-BBC6E7676295}" dt="2024-02-07T14:11:36.082" v="97" actId="2696"/>
        <pc:sldMkLst>
          <pc:docMk/>
          <pc:sldMk cId="2976477545" sldId="270"/>
        </pc:sldMkLst>
      </pc:sldChg>
      <pc:sldChg chg="del">
        <pc:chgData name="Andrea Della Libera" userId="5c5ca749-0602-4a1f-b7b0-b650c5ad1b49" providerId="ADAL" clId="{D9006814-3AAE-A84A-B469-BBC6E7676295}" dt="2024-02-07T14:11:46.599" v="99" actId="2696"/>
        <pc:sldMkLst>
          <pc:docMk/>
          <pc:sldMk cId="693955645" sldId="271"/>
        </pc:sldMkLst>
      </pc:sldChg>
      <pc:sldChg chg="del">
        <pc:chgData name="Andrea Della Libera" userId="5c5ca749-0602-4a1f-b7b0-b650c5ad1b49" providerId="ADAL" clId="{D9006814-3AAE-A84A-B469-BBC6E7676295}" dt="2024-02-07T14:14:48.977" v="207" actId="2696"/>
        <pc:sldMkLst>
          <pc:docMk/>
          <pc:sldMk cId="684180368" sldId="272"/>
        </pc:sldMkLst>
      </pc:sldChg>
      <pc:sldChg chg="del">
        <pc:chgData name="Andrea Della Libera" userId="5c5ca749-0602-4a1f-b7b0-b650c5ad1b49" providerId="ADAL" clId="{D9006814-3AAE-A84A-B469-BBC6E7676295}" dt="2024-02-07T14:14:48.994" v="208" actId="2696"/>
        <pc:sldMkLst>
          <pc:docMk/>
          <pc:sldMk cId="2667396305" sldId="273"/>
        </pc:sldMkLst>
      </pc:sldChg>
      <pc:sldChg chg="del">
        <pc:chgData name="Andrea Della Libera" userId="5c5ca749-0602-4a1f-b7b0-b650c5ad1b49" providerId="ADAL" clId="{D9006814-3AAE-A84A-B469-BBC6E7676295}" dt="2024-02-07T14:14:49.007" v="209" actId="2696"/>
        <pc:sldMkLst>
          <pc:docMk/>
          <pc:sldMk cId="1694269221" sldId="274"/>
        </pc:sldMkLst>
      </pc:sldChg>
      <pc:sldChg chg="del">
        <pc:chgData name="Andrea Della Libera" userId="5c5ca749-0602-4a1f-b7b0-b650c5ad1b49" providerId="ADAL" clId="{D9006814-3AAE-A84A-B469-BBC6E7676295}" dt="2024-02-07T15:50:57.339" v="899" actId="2696"/>
        <pc:sldMkLst>
          <pc:docMk/>
          <pc:sldMk cId="3251339232" sldId="275"/>
        </pc:sldMkLst>
      </pc:sldChg>
      <pc:sldChg chg="del">
        <pc:chgData name="Andrea Della Libera" userId="5c5ca749-0602-4a1f-b7b0-b650c5ad1b49" providerId="ADAL" clId="{D9006814-3AAE-A84A-B469-BBC6E7676295}" dt="2024-02-07T14:10:37.796" v="22" actId="2696"/>
        <pc:sldMkLst>
          <pc:docMk/>
          <pc:sldMk cId="1768871404" sldId="276"/>
        </pc:sldMkLst>
      </pc:sldChg>
      <pc:sldChg chg="del">
        <pc:chgData name="Andrea Della Libera" userId="5c5ca749-0602-4a1f-b7b0-b650c5ad1b49" providerId="ADAL" clId="{D9006814-3AAE-A84A-B469-BBC6E7676295}" dt="2024-02-07T14:14:50.536" v="210" actId="2696"/>
        <pc:sldMkLst>
          <pc:docMk/>
          <pc:sldMk cId="4169916975" sldId="278"/>
        </pc:sldMkLst>
      </pc:sldChg>
      <pc:sldChg chg="del">
        <pc:chgData name="Andrea Della Libera" userId="5c5ca749-0602-4a1f-b7b0-b650c5ad1b49" providerId="ADAL" clId="{D9006814-3AAE-A84A-B469-BBC6E7676295}" dt="2024-02-07T14:10:43.580" v="24" actId="2696"/>
        <pc:sldMkLst>
          <pc:docMk/>
          <pc:sldMk cId="404481673" sldId="279"/>
        </pc:sldMkLst>
      </pc:sldChg>
      <pc:sldChg chg="del">
        <pc:chgData name="Andrea Della Libera" userId="5c5ca749-0602-4a1f-b7b0-b650c5ad1b49" providerId="ADAL" clId="{D9006814-3AAE-A84A-B469-BBC6E7676295}" dt="2024-02-07T14:11:39.097" v="98" actId="2696"/>
        <pc:sldMkLst>
          <pc:docMk/>
          <pc:sldMk cId="2188795047" sldId="280"/>
        </pc:sldMkLst>
      </pc:sldChg>
      <pc:sldChg chg="modSp mod">
        <pc:chgData name="Andrea Della Libera" userId="5c5ca749-0602-4a1f-b7b0-b650c5ad1b49" providerId="ADAL" clId="{D9006814-3AAE-A84A-B469-BBC6E7676295}" dt="2024-02-07T15:50:50.062" v="898" actId="1076"/>
        <pc:sldMkLst>
          <pc:docMk/>
          <pc:sldMk cId="3904158199" sldId="281"/>
        </pc:sldMkLst>
        <pc:spChg chg="mod">
          <ac:chgData name="Andrea Della Libera" userId="5c5ca749-0602-4a1f-b7b0-b650c5ad1b49" providerId="ADAL" clId="{D9006814-3AAE-A84A-B469-BBC6E7676295}" dt="2024-02-07T14:14:41.261" v="206" actId="20577"/>
          <ac:spMkLst>
            <pc:docMk/>
            <pc:sldMk cId="3904158199" sldId="281"/>
            <ac:spMk id="3" creationId="{95F8DD76-49C3-6272-A07D-007C3D55F59C}"/>
          </ac:spMkLst>
        </pc:spChg>
        <pc:spChg chg="mod">
          <ac:chgData name="Andrea Della Libera" userId="5c5ca749-0602-4a1f-b7b0-b650c5ad1b49" providerId="ADAL" clId="{D9006814-3AAE-A84A-B469-BBC6E7676295}" dt="2024-02-07T15:50:50.062" v="898" actId="1076"/>
          <ac:spMkLst>
            <pc:docMk/>
            <pc:sldMk cId="3904158199" sldId="281"/>
            <ac:spMk id="4" creationId="{F0C2448C-181A-016F-7401-9E7015479562}"/>
          </ac:spMkLst>
        </pc:spChg>
      </pc:sldChg>
      <pc:sldChg chg="modSp mod">
        <pc:chgData name="Andrea Della Libera" userId="5c5ca749-0602-4a1f-b7b0-b650c5ad1b49" providerId="ADAL" clId="{D9006814-3AAE-A84A-B469-BBC6E7676295}" dt="2024-02-07T14:14:26.660" v="199" actId="20577"/>
        <pc:sldMkLst>
          <pc:docMk/>
          <pc:sldMk cId="3171297322" sldId="282"/>
        </pc:sldMkLst>
        <pc:spChg chg="mod">
          <ac:chgData name="Andrea Della Libera" userId="5c5ca749-0602-4a1f-b7b0-b650c5ad1b49" providerId="ADAL" clId="{D9006814-3AAE-A84A-B469-BBC6E7676295}" dt="2024-02-07T14:14:26.660" v="199" actId="20577"/>
          <ac:spMkLst>
            <pc:docMk/>
            <pc:sldMk cId="3171297322" sldId="282"/>
            <ac:spMk id="3" creationId="{AF2EB53B-F5EA-DAA1-CB70-8752CAF94A21}"/>
          </ac:spMkLst>
        </pc:spChg>
        <pc:spChg chg="mod">
          <ac:chgData name="Andrea Della Libera" userId="5c5ca749-0602-4a1f-b7b0-b650c5ad1b49" providerId="ADAL" clId="{D9006814-3AAE-A84A-B469-BBC6E7676295}" dt="2024-02-07T14:11:55.662" v="104" actId="5793"/>
          <ac:spMkLst>
            <pc:docMk/>
            <pc:sldMk cId="3171297322" sldId="282"/>
            <ac:spMk id="4" creationId="{601A2B78-1C0A-A915-1448-2A0BD27D15F6}"/>
          </ac:spMkLst>
        </pc:spChg>
      </pc:sldChg>
      <pc:sldChg chg="modSp add mod">
        <pc:chgData name="Andrea Della Libera" userId="5c5ca749-0602-4a1f-b7b0-b650c5ad1b49" providerId="ADAL" clId="{D9006814-3AAE-A84A-B469-BBC6E7676295}" dt="2024-02-07T14:34:10.702" v="518" actId="20577"/>
        <pc:sldMkLst>
          <pc:docMk/>
          <pc:sldMk cId="2019540413" sldId="283"/>
        </pc:sldMkLst>
        <pc:spChg chg="mod">
          <ac:chgData name="Andrea Della Libera" userId="5c5ca749-0602-4a1f-b7b0-b650c5ad1b49" providerId="ADAL" clId="{D9006814-3AAE-A84A-B469-BBC6E7676295}" dt="2024-02-07T14:33:50.273" v="511" actId="20577"/>
          <ac:spMkLst>
            <pc:docMk/>
            <pc:sldMk cId="2019540413" sldId="283"/>
            <ac:spMk id="3" creationId="{36B235D9-4AC0-0223-48F0-E2A1AB8488C8}"/>
          </ac:spMkLst>
        </pc:spChg>
        <pc:spChg chg="mod">
          <ac:chgData name="Andrea Della Libera" userId="5c5ca749-0602-4a1f-b7b0-b650c5ad1b49" providerId="ADAL" clId="{D9006814-3AAE-A84A-B469-BBC6E7676295}" dt="2024-02-07T14:34:10.702" v="518" actId="20577"/>
          <ac:spMkLst>
            <pc:docMk/>
            <pc:sldMk cId="2019540413" sldId="283"/>
            <ac:spMk id="4" creationId="{54682C72-0BB3-CD86-9FD8-0DBD6A2E1A10}"/>
          </ac:spMkLst>
        </pc:spChg>
      </pc:sldChg>
      <pc:sldChg chg="del">
        <pc:chgData name="Andrea Della Libera" userId="5c5ca749-0602-4a1f-b7b0-b650c5ad1b49" providerId="ADAL" clId="{D9006814-3AAE-A84A-B469-BBC6E7676295}" dt="2024-02-07T14:14:34.758" v="200" actId="2696"/>
        <pc:sldMkLst>
          <pc:docMk/>
          <pc:sldMk cId="2367175444" sldId="283"/>
        </pc:sldMkLst>
      </pc:sldChg>
    </pc:docChg>
  </pc:docChgLst>
  <pc:docChgLst>
    <pc:chgData name="Andrea Della Libera" userId="S::10534317@polimi.it::5c5ca749-0602-4a1f-b7b0-b650c5ad1b49" providerId="AD" clId="Web-{B47A268F-4A1E-0FE3-9BF8-BB09EAB19A2E}"/>
    <pc:docChg chg="modSld">
      <pc:chgData name="Andrea Della Libera" userId="S::10534317@polimi.it::5c5ca749-0602-4a1f-b7b0-b650c5ad1b49" providerId="AD" clId="Web-{B47A268F-4A1E-0FE3-9BF8-BB09EAB19A2E}" dt="2023-02-10T09:31:29.381" v="71" actId="1076"/>
      <pc:docMkLst>
        <pc:docMk/>
      </pc:docMkLst>
      <pc:sldChg chg="modSp">
        <pc:chgData name="Andrea Della Libera" userId="S::10534317@polimi.it::5c5ca749-0602-4a1f-b7b0-b650c5ad1b49" providerId="AD" clId="Web-{B47A268F-4A1E-0FE3-9BF8-BB09EAB19A2E}" dt="2023-02-10T09:28:39.627" v="68" actId="20577"/>
        <pc:sldMkLst>
          <pc:docMk/>
          <pc:sldMk cId="693955645" sldId="271"/>
        </pc:sldMkLst>
        <pc:spChg chg="mod">
          <ac:chgData name="Andrea Della Libera" userId="S::10534317@polimi.it::5c5ca749-0602-4a1f-b7b0-b650c5ad1b49" providerId="AD" clId="Web-{B47A268F-4A1E-0FE3-9BF8-BB09EAB19A2E}" dt="2023-02-10T09:28:39.627" v="68" actId="20577"/>
          <ac:spMkLst>
            <pc:docMk/>
            <pc:sldMk cId="693955645" sldId="271"/>
            <ac:spMk id="4" creationId="{D0539ECC-72B0-E2C8-302B-6B4DC52EA63D}"/>
          </ac:spMkLst>
        </pc:spChg>
      </pc:sldChg>
      <pc:sldChg chg="modSp">
        <pc:chgData name="Andrea Della Libera" userId="S::10534317@polimi.it::5c5ca749-0602-4a1f-b7b0-b650c5ad1b49" providerId="AD" clId="Web-{B47A268F-4A1E-0FE3-9BF8-BB09EAB19A2E}" dt="2023-02-10T09:31:29.381" v="71" actId="1076"/>
        <pc:sldMkLst>
          <pc:docMk/>
          <pc:sldMk cId="3907710182" sldId="277"/>
        </pc:sldMkLst>
        <pc:picChg chg="mod">
          <ac:chgData name="Andrea Della Libera" userId="S::10534317@polimi.it::5c5ca749-0602-4a1f-b7b0-b650c5ad1b49" providerId="AD" clId="Web-{B47A268F-4A1E-0FE3-9BF8-BB09EAB19A2E}" dt="2023-02-10T09:31:29.381" v="71" actId="1076"/>
          <ac:picMkLst>
            <pc:docMk/>
            <pc:sldMk cId="3907710182" sldId="277"/>
            <ac:picMk id="5" creationId="{1CB811D8-EC80-760A-8866-90DDB4E88810}"/>
          </ac:picMkLst>
        </pc:picChg>
        <pc:picChg chg="mod">
          <ac:chgData name="Andrea Della Libera" userId="S::10534317@polimi.it::5c5ca749-0602-4a1f-b7b0-b650c5ad1b49" providerId="AD" clId="Web-{B47A268F-4A1E-0FE3-9BF8-BB09EAB19A2E}" dt="2023-02-10T09:31:28.068" v="70" actId="1076"/>
          <ac:picMkLst>
            <pc:docMk/>
            <pc:sldMk cId="3907710182" sldId="277"/>
            <ac:picMk id="6" creationId="{193E60FD-D9F5-773E-528F-F25AA4EBF747}"/>
          </ac:picMkLst>
        </pc:picChg>
      </pc:sldChg>
    </pc:docChg>
  </pc:docChgLst>
  <pc:docChgLst>
    <pc:chgData name="Marcello Ferraro" userId="S::10602732@polimi.it::2cef1c66-efa9-433a-a383-b8a00fc4a726" providerId="AD" clId="Web-{DA19BE20-029D-97CA-F680-2D7518E149CF}"/>
    <pc:docChg chg="modSld">
      <pc:chgData name="Marcello Ferraro" userId="S::10602732@polimi.it::2cef1c66-efa9-433a-a383-b8a00fc4a726" providerId="AD" clId="Web-{DA19BE20-029D-97CA-F680-2D7518E149CF}" dt="2022-10-26T13:18:46.899" v="0" actId="14100"/>
      <pc:docMkLst>
        <pc:docMk/>
      </pc:docMkLst>
      <pc:sldChg chg="modSp">
        <pc:chgData name="Marcello Ferraro" userId="S::10602732@polimi.it::2cef1c66-efa9-433a-a383-b8a00fc4a726" providerId="AD" clId="Web-{DA19BE20-029D-97CA-F680-2D7518E149CF}" dt="2022-10-26T13:18:46.899" v="0" actId="14100"/>
        <pc:sldMkLst>
          <pc:docMk/>
          <pc:sldMk cId="3907710182" sldId="277"/>
        </pc:sldMkLst>
        <pc:picChg chg="mod">
          <ac:chgData name="Marcello Ferraro" userId="S::10602732@polimi.it::2cef1c66-efa9-433a-a383-b8a00fc4a726" providerId="AD" clId="Web-{DA19BE20-029D-97CA-F680-2D7518E149CF}" dt="2022-10-26T13:18:46.899" v="0" actId="14100"/>
          <ac:picMkLst>
            <pc:docMk/>
            <pc:sldMk cId="3907710182" sldId="277"/>
            <ac:picMk id="6" creationId="{193E60FD-D9F5-773E-528F-F25AA4EBF747}"/>
          </ac:picMkLst>
        </pc:picChg>
      </pc:sldChg>
    </pc:docChg>
  </pc:docChgLst>
  <pc:docChgLst>
    <pc:chgData name="Marcello Ferraro" userId="2cef1c66-efa9-433a-a383-b8a00fc4a726" providerId="ADAL" clId="{17883A3C-65C9-409F-A7B4-196253206C0A}"/>
    <pc:docChg chg="sldOrd">
      <pc:chgData name="Marcello Ferraro" userId="2cef1c66-efa9-433a-a383-b8a00fc4a726" providerId="ADAL" clId="{17883A3C-65C9-409F-A7B4-196253206C0A}" dt="2023-02-12T13:31:04.500" v="0" actId="20578"/>
      <pc:docMkLst>
        <pc:docMk/>
      </pc:docMkLst>
      <pc:sldChg chg="ord">
        <pc:chgData name="Marcello Ferraro" userId="2cef1c66-efa9-433a-a383-b8a00fc4a726" providerId="ADAL" clId="{17883A3C-65C9-409F-A7B4-196253206C0A}" dt="2023-02-12T13:31:04.500" v="0" actId="20578"/>
        <pc:sldMkLst>
          <pc:docMk/>
          <pc:sldMk cId="4195969759" sldId="264"/>
        </pc:sldMkLst>
      </pc:sldChg>
    </pc:docChg>
  </pc:docChgLst>
  <pc:docChgLst>
    <pc:chgData name="Matteo Primi" userId="S::10569825@polimi.it::c6597eb5-571d-4b7e-9bc3-2c3a6d82113b" providerId="AD" clId="Web-{033837E2-1420-7985-D072-B0604BB4282B}"/>
    <pc:docChg chg="modSld">
      <pc:chgData name="Matteo Primi" userId="S::10569825@polimi.it::c6597eb5-571d-4b7e-9bc3-2c3a6d82113b" providerId="AD" clId="Web-{033837E2-1420-7985-D072-B0604BB4282B}" dt="2023-02-10T09:50:46.612" v="2" actId="20577"/>
      <pc:docMkLst>
        <pc:docMk/>
      </pc:docMkLst>
      <pc:sldChg chg="modSp">
        <pc:chgData name="Matteo Primi" userId="S::10569825@polimi.it::c6597eb5-571d-4b7e-9bc3-2c3a6d82113b" providerId="AD" clId="Web-{033837E2-1420-7985-D072-B0604BB4282B}" dt="2023-02-10T09:50:46.612" v="2" actId="20577"/>
        <pc:sldMkLst>
          <pc:docMk/>
          <pc:sldMk cId="684180368" sldId="272"/>
        </pc:sldMkLst>
        <pc:spChg chg="mod">
          <ac:chgData name="Matteo Primi" userId="S::10569825@polimi.it::c6597eb5-571d-4b7e-9bc3-2c3a6d82113b" providerId="AD" clId="Web-{033837E2-1420-7985-D072-B0604BB4282B}" dt="2023-02-10T09:50:46.612" v="2" actId="20577"/>
          <ac:spMkLst>
            <pc:docMk/>
            <pc:sldMk cId="684180368" sldId="272"/>
            <ac:spMk id="4" creationId="{122F97A6-777C-432B-5583-C0177E843959}"/>
          </ac:spMkLst>
        </pc:spChg>
      </pc:sldChg>
    </pc:docChg>
  </pc:docChgLst>
  <pc:docChgLst>
    <pc:chgData name="Guest User" userId="S::urn:spo:anon#84711b2e04dc64c45aa1dbd29984ca3edcb1d26d8ee756288c38c8da9f2b727e::" providerId="AD" clId="Web-{B898B3FF-B6D5-41AB-413A-E678ED92E481}"/>
    <pc:docChg chg="modSld">
      <pc:chgData name="Guest User" userId="S::urn:spo:anon#84711b2e04dc64c45aa1dbd29984ca3edcb1d26d8ee756288c38c8da9f2b727e::" providerId="AD" clId="Web-{B898B3FF-B6D5-41AB-413A-E678ED92E481}" dt="2023-03-01T10:02:18.559" v="2" actId="20577"/>
      <pc:docMkLst>
        <pc:docMk/>
      </pc:docMkLst>
      <pc:sldChg chg="modSp">
        <pc:chgData name="Guest User" userId="S::urn:spo:anon#84711b2e04dc64c45aa1dbd29984ca3edcb1d26d8ee756288c38c8da9f2b727e::" providerId="AD" clId="Web-{B898B3FF-B6D5-41AB-413A-E678ED92E481}" dt="2023-03-01T10:02:18.559" v="2" actId="20577"/>
        <pc:sldMkLst>
          <pc:docMk/>
          <pc:sldMk cId="4169916975" sldId="278"/>
        </pc:sldMkLst>
        <pc:spChg chg="mod">
          <ac:chgData name="Guest User" userId="S::urn:spo:anon#84711b2e04dc64c45aa1dbd29984ca3edcb1d26d8ee756288c38c8da9f2b727e::" providerId="AD" clId="Web-{B898B3FF-B6D5-41AB-413A-E678ED92E481}" dt="2023-03-01T10:02:18.559" v="2" actId="20577"/>
          <ac:spMkLst>
            <pc:docMk/>
            <pc:sldMk cId="4169916975" sldId="278"/>
            <ac:spMk id="4" creationId="{6423AFC5-76DB-D8CC-8FB7-39E86CFA6165}"/>
          </ac:spMkLst>
        </pc:spChg>
      </pc:sldChg>
    </pc:docChg>
  </pc:docChgLst>
  <pc:docChgLst>
    <pc:chgData name="Andrea Della Libera" userId="5c5ca749-0602-4a1f-b7b0-b650c5ad1b49" providerId="ADAL" clId="{EE8CFC25-3C8F-6B4A-AF4B-87381E806325}"/>
    <pc:docChg chg="undo custSel addSld modSld">
      <pc:chgData name="Andrea Della Libera" userId="5c5ca749-0602-4a1f-b7b0-b650c5ad1b49" providerId="ADAL" clId="{EE8CFC25-3C8F-6B4A-AF4B-87381E806325}" dt="2024-02-07T13:59:53.750" v="1525" actId="20577"/>
      <pc:docMkLst>
        <pc:docMk/>
      </pc:docMkLst>
      <pc:sldChg chg="modSp mod">
        <pc:chgData name="Andrea Della Libera" userId="5c5ca749-0602-4a1f-b7b0-b650c5ad1b49" providerId="ADAL" clId="{EE8CFC25-3C8F-6B4A-AF4B-87381E806325}" dt="2024-02-06T17:02:41.904" v="92" actId="20577"/>
        <pc:sldMkLst>
          <pc:docMk/>
          <pc:sldMk cId="4195969759" sldId="264"/>
        </pc:sldMkLst>
        <pc:spChg chg="mod">
          <ac:chgData name="Andrea Della Libera" userId="5c5ca749-0602-4a1f-b7b0-b650c5ad1b49" providerId="ADAL" clId="{EE8CFC25-3C8F-6B4A-AF4B-87381E806325}" dt="2024-02-06T17:02:41.904" v="92" actId="20577"/>
          <ac:spMkLst>
            <pc:docMk/>
            <pc:sldMk cId="4195969759" sldId="264"/>
            <ac:spMk id="4" creationId="{73F3656F-FCBC-F1CA-126E-BFF399547DDA}"/>
          </ac:spMkLst>
        </pc:spChg>
      </pc:sldChg>
      <pc:sldChg chg="modSp mod">
        <pc:chgData name="Andrea Della Libera" userId="5c5ca749-0602-4a1f-b7b0-b650c5ad1b49" providerId="ADAL" clId="{EE8CFC25-3C8F-6B4A-AF4B-87381E806325}" dt="2024-02-06T17:03:55.955" v="156" actId="20577"/>
        <pc:sldMkLst>
          <pc:docMk/>
          <pc:sldMk cId="3407686872" sldId="266"/>
        </pc:sldMkLst>
        <pc:spChg chg="mod">
          <ac:chgData name="Andrea Della Libera" userId="5c5ca749-0602-4a1f-b7b0-b650c5ad1b49" providerId="ADAL" clId="{EE8CFC25-3C8F-6B4A-AF4B-87381E806325}" dt="2024-02-06T17:03:28.696" v="112" actId="20577"/>
          <ac:spMkLst>
            <pc:docMk/>
            <pc:sldMk cId="3407686872" sldId="266"/>
            <ac:spMk id="3" creationId="{24B15845-F1D5-EC0D-3B96-B26B6E31D682}"/>
          </ac:spMkLst>
        </pc:spChg>
        <pc:spChg chg="mod">
          <ac:chgData name="Andrea Della Libera" userId="5c5ca749-0602-4a1f-b7b0-b650c5ad1b49" providerId="ADAL" clId="{EE8CFC25-3C8F-6B4A-AF4B-87381E806325}" dt="2024-02-06T17:03:55.955" v="156" actId="20577"/>
          <ac:spMkLst>
            <pc:docMk/>
            <pc:sldMk cId="3407686872" sldId="266"/>
            <ac:spMk id="4" creationId="{FF5E89DD-1B14-DB5B-8340-C7A2D6F5CECF}"/>
          </ac:spMkLst>
        </pc:spChg>
        <pc:picChg chg="mod">
          <ac:chgData name="Andrea Della Libera" userId="5c5ca749-0602-4a1f-b7b0-b650c5ad1b49" providerId="ADAL" clId="{EE8CFC25-3C8F-6B4A-AF4B-87381E806325}" dt="2024-02-06T17:03:47.267" v="153" actId="1036"/>
          <ac:picMkLst>
            <pc:docMk/>
            <pc:sldMk cId="3407686872" sldId="266"/>
            <ac:picMk id="6" creationId="{D9D56DB6-8094-1826-3976-72FBC3ABF629}"/>
          </ac:picMkLst>
        </pc:picChg>
      </pc:sldChg>
      <pc:sldChg chg="modSp mod">
        <pc:chgData name="Andrea Della Libera" userId="5c5ca749-0602-4a1f-b7b0-b650c5ad1b49" providerId="ADAL" clId="{EE8CFC25-3C8F-6B4A-AF4B-87381E806325}" dt="2024-02-06T17:12:29.498" v="405" actId="20577"/>
        <pc:sldMkLst>
          <pc:docMk/>
          <pc:sldMk cId="4043328226" sldId="267"/>
        </pc:sldMkLst>
        <pc:spChg chg="mod">
          <ac:chgData name="Andrea Della Libera" userId="5c5ca749-0602-4a1f-b7b0-b650c5ad1b49" providerId="ADAL" clId="{EE8CFC25-3C8F-6B4A-AF4B-87381E806325}" dt="2024-02-06T17:12:29.498" v="405" actId="20577"/>
          <ac:spMkLst>
            <pc:docMk/>
            <pc:sldMk cId="4043328226" sldId="267"/>
            <ac:spMk id="4" creationId="{9E2F20AC-860F-B018-21C5-F496644E7254}"/>
          </ac:spMkLst>
        </pc:spChg>
      </pc:sldChg>
      <pc:sldChg chg="modSp mod">
        <pc:chgData name="Andrea Della Libera" userId="5c5ca749-0602-4a1f-b7b0-b650c5ad1b49" providerId="ADAL" clId="{EE8CFC25-3C8F-6B4A-AF4B-87381E806325}" dt="2024-02-06T17:12:56.107" v="418" actId="20577"/>
        <pc:sldMkLst>
          <pc:docMk/>
          <pc:sldMk cId="2976477545" sldId="270"/>
        </pc:sldMkLst>
        <pc:spChg chg="mod">
          <ac:chgData name="Andrea Della Libera" userId="5c5ca749-0602-4a1f-b7b0-b650c5ad1b49" providerId="ADAL" clId="{EE8CFC25-3C8F-6B4A-AF4B-87381E806325}" dt="2024-02-06T17:12:56.107" v="418" actId="20577"/>
          <ac:spMkLst>
            <pc:docMk/>
            <pc:sldMk cId="2976477545" sldId="270"/>
            <ac:spMk id="3" creationId="{6976BBBC-8BC1-F981-AF7C-FFB75205293E}"/>
          </ac:spMkLst>
        </pc:spChg>
      </pc:sldChg>
      <pc:sldChg chg="modSp mod">
        <pc:chgData name="Andrea Della Libera" userId="5c5ca749-0602-4a1f-b7b0-b650c5ad1b49" providerId="ADAL" clId="{EE8CFC25-3C8F-6B4A-AF4B-87381E806325}" dt="2024-02-07T13:55:21.747" v="1028" actId="20577"/>
        <pc:sldMkLst>
          <pc:docMk/>
          <pc:sldMk cId="693955645" sldId="271"/>
        </pc:sldMkLst>
        <pc:spChg chg="mod">
          <ac:chgData name="Andrea Della Libera" userId="5c5ca749-0602-4a1f-b7b0-b650c5ad1b49" providerId="ADAL" clId="{EE8CFC25-3C8F-6B4A-AF4B-87381E806325}" dt="2024-02-07T13:51:06.384" v="509" actId="20577"/>
          <ac:spMkLst>
            <pc:docMk/>
            <pc:sldMk cId="693955645" sldId="271"/>
            <ac:spMk id="3" creationId="{AC5ED72A-3CF6-30E4-C5C3-087F44A2698E}"/>
          </ac:spMkLst>
        </pc:spChg>
        <pc:spChg chg="mod">
          <ac:chgData name="Andrea Della Libera" userId="5c5ca749-0602-4a1f-b7b0-b650c5ad1b49" providerId="ADAL" clId="{EE8CFC25-3C8F-6B4A-AF4B-87381E806325}" dt="2024-02-07T13:55:21.747" v="1028" actId="20577"/>
          <ac:spMkLst>
            <pc:docMk/>
            <pc:sldMk cId="693955645" sldId="271"/>
            <ac:spMk id="4" creationId="{D0539ECC-72B0-E2C8-302B-6B4DC52EA63D}"/>
          </ac:spMkLst>
        </pc:spChg>
      </pc:sldChg>
      <pc:sldChg chg="delSp modSp add mod">
        <pc:chgData name="Andrea Della Libera" userId="5c5ca749-0602-4a1f-b7b0-b650c5ad1b49" providerId="ADAL" clId="{EE8CFC25-3C8F-6B4A-AF4B-87381E806325}" dt="2024-02-06T17:07:07.592" v="257" actId="20577"/>
        <pc:sldMkLst>
          <pc:docMk/>
          <pc:sldMk cId="404481673" sldId="279"/>
        </pc:sldMkLst>
        <pc:spChg chg="mod">
          <ac:chgData name="Andrea Della Libera" userId="5c5ca749-0602-4a1f-b7b0-b650c5ad1b49" providerId="ADAL" clId="{EE8CFC25-3C8F-6B4A-AF4B-87381E806325}" dt="2024-02-06T17:03:19.625" v="98" actId="20577"/>
          <ac:spMkLst>
            <pc:docMk/>
            <pc:sldMk cId="404481673" sldId="279"/>
            <ac:spMk id="3" creationId="{3C9C4DC8-21FD-3101-0F21-4E1FD6817548}"/>
          </ac:spMkLst>
        </pc:spChg>
        <pc:spChg chg="mod">
          <ac:chgData name="Andrea Della Libera" userId="5c5ca749-0602-4a1f-b7b0-b650c5ad1b49" providerId="ADAL" clId="{EE8CFC25-3C8F-6B4A-AF4B-87381E806325}" dt="2024-02-06T17:07:07.592" v="257" actId="20577"/>
          <ac:spMkLst>
            <pc:docMk/>
            <pc:sldMk cId="404481673" sldId="279"/>
            <ac:spMk id="4" creationId="{49C9D709-2C75-A87C-F428-657FA0EEFD6A}"/>
          </ac:spMkLst>
        </pc:spChg>
        <pc:picChg chg="del">
          <ac:chgData name="Andrea Della Libera" userId="5c5ca749-0602-4a1f-b7b0-b650c5ad1b49" providerId="ADAL" clId="{EE8CFC25-3C8F-6B4A-AF4B-87381E806325}" dt="2024-02-06T17:04:04.171" v="157" actId="478"/>
          <ac:picMkLst>
            <pc:docMk/>
            <pc:sldMk cId="404481673" sldId="279"/>
            <ac:picMk id="6" creationId="{B892A649-4528-D6FF-4930-B3AA7B7FFCF0}"/>
          </ac:picMkLst>
        </pc:picChg>
      </pc:sldChg>
      <pc:sldChg chg="modSp add mod">
        <pc:chgData name="Andrea Della Libera" userId="5c5ca749-0602-4a1f-b7b0-b650c5ad1b49" providerId="ADAL" clId="{EE8CFC25-3C8F-6B4A-AF4B-87381E806325}" dt="2024-02-06T17:13:16.497" v="460" actId="20577"/>
        <pc:sldMkLst>
          <pc:docMk/>
          <pc:sldMk cId="2188795047" sldId="280"/>
        </pc:sldMkLst>
        <pc:spChg chg="mod">
          <ac:chgData name="Andrea Della Libera" userId="5c5ca749-0602-4a1f-b7b0-b650c5ad1b49" providerId="ADAL" clId="{EE8CFC25-3C8F-6B4A-AF4B-87381E806325}" dt="2024-02-06T17:13:04.709" v="422" actId="20577"/>
          <ac:spMkLst>
            <pc:docMk/>
            <pc:sldMk cId="2188795047" sldId="280"/>
            <ac:spMk id="3" creationId="{D7EC01D9-7B6D-28CB-0F5F-059BA7C9AB83}"/>
          </ac:spMkLst>
        </pc:spChg>
        <pc:spChg chg="mod">
          <ac:chgData name="Andrea Della Libera" userId="5c5ca749-0602-4a1f-b7b0-b650c5ad1b49" providerId="ADAL" clId="{EE8CFC25-3C8F-6B4A-AF4B-87381E806325}" dt="2024-02-06T17:13:16.497" v="460" actId="20577"/>
          <ac:spMkLst>
            <pc:docMk/>
            <pc:sldMk cId="2188795047" sldId="280"/>
            <ac:spMk id="4" creationId="{F99DC458-0327-39FE-2808-772CA2008A34}"/>
          </ac:spMkLst>
        </pc:spChg>
      </pc:sldChg>
      <pc:sldChg chg="modSp add mod">
        <pc:chgData name="Andrea Della Libera" userId="5c5ca749-0602-4a1f-b7b0-b650c5ad1b49" providerId="ADAL" clId="{EE8CFC25-3C8F-6B4A-AF4B-87381E806325}" dt="2024-02-07T13:59:53.750" v="1525" actId="20577"/>
        <pc:sldMkLst>
          <pc:docMk/>
          <pc:sldMk cId="3904158199" sldId="281"/>
        </pc:sldMkLst>
        <pc:spChg chg="mod">
          <ac:chgData name="Andrea Della Libera" userId="5c5ca749-0602-4a1f-b7b0-b650c5ad1b49" providerId="ADAL" clId="{EE8CFC25-3C8F-6B4A-AF4B-87381E806325}" dt="2024-02-07T13:59:53.750" v="1525" actId="20577"/>
          <ac:spMkLst>
            <pc:docMk/>
            <pc:sldMk cId="3904158199" sldId="281"/>
            <ac:spMk id="3" creationId="{95F8DD76-49C3-6272-A07D-007C3D55F59C}"/>
          </ac:spMkLst>
        </pc:spChg>
      </pc:sldChg>
      <pc:sldChg chg="modSp add mod">
        <pc:chgData name="Andrea Della Libera" userId="5c5ca749-0602-4a1f-b7b0-b650c5ad1b49" providerId="ADAL" clId="{EE8CFC25-3C8F-6B4A-AF4B-87381E806325}" dt="2024-02-07T13:58:26.106" v="1453" actId="20577"/>
        <pc:sldMkLst>
          <pc:docMk/>
          <pc:sldMk cId="3171297322" sldId="282"/>
        </pc:sldMkLst>
        <pc:spChg chg="mod">
          <ac:chgData name="Andrea Della Libera" userId="5c5ca749-0602-4a1f-b7b0-b650c5ad1b49" providerId="ADAL" clId="{EE8CFC25-3C8F-6B4A-AF4B-87381E806325}" dt="2024-02-07T13:58:26.106" v="1453" actId="20577"/>
          <ac:spMkLst>
            <pc:docMk/>
            <pc:sldMk cId="3171297322" sldId="282"/>
            <ac:spMk id="4" creationId="{601A2B78-1C0A-A915-1448-2A0BD27D15F6}"/>
          </ac:spMkLst>
        </pc:spChg>
      </pc:sldChg>
      <pc:sldChg chg="modSp add mod">
        <pc:chgData name="Andrea Della Libera" userId="5c5ca749-0602-4a1f-b7b0-b650c5ad1b49" providerId="ADAL" clId="{EE8CFC25-3C8F-6B4A-AF4B-87381E806325}" dt="2024-02-07T13:59:42.835" v="1518" actId="1076"/>
        <pc:sldMkLst>
          <pc:docMk/>
          <pc:sldMk cId="2367175444" sldId="283"/>
        </pc:sldMkLst>
        <pc:spChg chg="mod">
          <ac:chgData name="Andrea Della Libera" userId="5c5ca749-0602-4a1f-b7b0-b650c5ad1b49" providerId="ADAL" clId="{EE8CFC25-3C8F-6B4A-AF4B-87381E806325}" dt="2024-02-07T13:59:42.835" v="1518" actId="1076"/>
          <ac:spMkLst>
            <pc:docMk/>
            <pc:sldMk cId="2367175444" sldId="283"/>
            <ac:spMk id="4" creationId="{C93B4326-7ED9-DA52-A94C-8D2D1D07A79B}"/>
          </ac:spMkLst>
        </pc:spChg>
      </pc:sldChg>
    </pc:docChg>
  </pc:docChgLst>
  <pc:docChgLst>
    <pc:chgData name="Andrea Della Libera" userId="5c5ca749-0602-4a1f-b7b0-b650c5ad1b49" providerId="ADAL" clId="{9EC17BD2-80D4-2849-9E06-89D85D1C7524}"/>
    <pc:docChg chg="custSel addSld modSld">
      <pc:chgData name="Andrea Della Libera" userId="5c5ca749-0602-4a1f-b7b0-b650c5ad1b49" providerId="ADAL" clId="{9EC17BD2-80D4-2849-9E06-89D85D1C7524}" dt="2024-02-27T09:27:46.418" v="128" actId="20577"/>
      <pc:docMkLst>
        <pc:docMk/>
      </pc:docMkLst>
      <pc:sldChg chg="modSp add mod">
        <pc:chgData name="Andrea Della Libera" userId="5c5ca749-0602-4a1f-b7b0-b650c5ad1b49" providerId="ADAL" clId="{9EC17BD2-80D4-2849-9E06-89D85D1C7524}" dt="2024-02-27T09:27:46.418" v="128" actId="20577"/>
        <pc:sldMkLst>
          <pc:docMk/>
          <pc:sldMk cId="1637379960" sldId="284"/>
        </pc:sldMkLst>
        <pc:spChg chg="mod">
          <ac:chgData name="Andrea Della Libera" userId="5c5ca749-0602-4a1f-b7b0-b650c5ad1b49" providerId="ADAL" clId="{9EC17BD2-80D4-2849-9E06-89D85D1C7524}" dt="2024-02-27T09:27:46.418" v="128" actId="20577"/>
          <ac:spMkLst>
            <pc:docMk/>
            <pc:sldMk cId="1637379960" sldId="284"/>
            <ac:spMk id="3" creationId="{95F8DD76-49C3-6272-A07D-007C3D55F59C}"/>
          </ac:spMkLst>
        </pc:spChg>
        <pc:spChg chg="mod">
          <ac:chgData name="Andrea Della Libera" userId="5c5ca749-0602-4a1f-b7b0-b650c5ad1b49" providerId="ADAL" clId="{9EC17BD2-80D4-2849-9E06-89D85D1C7524}" dt="2024-02-27T09:27:43.123" v="123" actId="20577"/>
          <ac:spMkLst>
            <pc:docMk/>
            <pc:sldMk cId="1637379960" sldId="284"/>
            <ac:spMk id="4" creationId="{F0C2448C-181A-016F-7401-9E7015479562}"/>
          </ac:spMkLst>
        </pc:spChg>
      </pc:sldChg>
    </pc:docChg>
  </pc:docChgLst>
  <pc:docChgLst>
    <pc:chgData name="Andrea Della Libera" userId="5c5ca749-0602-4a1f-b7b0-b650c5ad1b49" providerId="ADAL" clId="{CC5E35A8-DF36-4211-97A6-C4D8156411C3}"/>
    <pc:docChg chg="undo custSel addSld delSld modSld sldOrd">
      <pc:chgData name="Andrea Della Libera" userId="5c5ca749-0602-4a1f-b7b0-b650c5ad1b49" providerId="ADAL" clId="{CC5E35A8-DF36-4211-97A6-C4D8156411C3}" dt="2024-02-28T10:23:01.066" v="2426" actId="20577"/>
      <pc:docMkLst>
        <pc:docMk/>
      </pc:docMkLst>
      <pc:sldChg chg="modSp mod">
        <pc:chgData name="Andrea Della Libera" userId="5c5ca749-0602-4a1f-b7b0-b650c5ad1b49" providerId="ADAL" clId="{CC5E35A8-DF36-4211-97A6-C4D8156411C3}" dt="2024-02-28T10:11:06.099" v="1728" actId="20577"/>
        <pc:sldMkLst>
          <pc:docMk/>
          <pc:sldMk cId="2116820083" sldId="269"/>
        </pc:sldMkLst>
        <pc:spChg chg="mod">
          <ac:chgData name="Andrea Della Libera" userId="5c5ca749-0602-4a1f-b7b0-b650c5ad1b49" providerId="ADAL" clId="{CC5E35A8-DF36-4211-97A6-C4D8156411C3}" dt="2024-02-28T10:11:06.099" v="1728" actId="20577"/>
          <ac:spMkLst>
            <pc:docMk/>
            <pc:sldMk cId="2116820083" sldId="269"/>
            <ac:spMk id="4" creationId="{603808C6-7119-E0DD-C379-8F8048D845D6}"/>
          </ac:spMkLst>
        </pc:spChg>
      </pc:sldChg>
      <pc:sldChg chg="addSp delSp modSp add mod ord">
        <pc:chgData name="Andrea Della Libera" userId="5c5ca749-0602-4a1f-b7b0-b650c5ad1b49" providerId="ADAL" clId="{CC5E35A8-DF36-4211-97A6-C4D8156411C3}" dt="2024-02-28T10:23:01.066" v="2426" actId="20577"/>
        <pc:sldMkLst>
          <pc:docMk/>
          <pc:sldMk cId="1306602374" sldId="285"/>
        </pc:sldMkLst>
        <pc:spChg chg="mod">
          <ac:chgData name="Andrea Della Libera" userId="5c5ca749-0602-4a1f-b7b0-b650c5ad1b49" providerId="ADAL" clId="{CC5E35A8-DF36-4211-97A6-C4D8156411C3}" dt="2024-02-28T10:00:22.079" v="19" actId="20577"/>
          <ac:spMkLst>
            <pc:docMk/>
            <pc:sldMk cId="1306602374" sldId="285"/>
            <ac:spMk id="3" creationId="{400927F0-03FD-24AF-6DF9-ACEB9B75A2A6}"/>
          </ac:spMkLst>
        </pc:spChg>
        <pc:spChg chg="mod">
          <ac:chgData name="Andrea Della Libera" userId="5c5ca749-0602-4a1f-b7b0-b650c5ad1b49" providerId="ADAL" clId="{CC5E35A8-DF36-4211-97A6-C4D8156411C3}" dt="2024-02-28T10:15:05.712" v="1973" actId="20577"/>
          <ac:spMkLst>
            <pc:docMk/>
            <pc:sldMk cId="1306602374" sldId="285"/>
            <ac:spMk id="4" creationId="{D2595E4F-E993-E225-D4A1-B1421664382D}"/>
          </ac:spMkLst>
        </pc:spChg>
        <pc:spChg chg="add del mod">
          <ac:chgData name="Andrea Della Libera" userId="5c5ca749-0602-4a1f-b7b0-b650c5ad1b49" providerId="ADAL" clId="{CC5E35A8-DF36-4211-97A6-C4D8156411C3}" dt="2024-02-28T10:13:47.352" v="1794"/>
          <ac:spMkLst>
            <pc:docMk/>
            <pc:sldMk cId="1306602374" sldId="285"/>
            <ac:spMk id="5" creationId="{D733A36E-474C-83B4-A16A-D165C1CD1FF8}"/>
          </ac:spMkLst>
        </pc:spChg>
        <pc:spChg chg="add mod">
          <ac:chgData name="Andrea Della Libera" userId="5c5ca749-0602-4a1f-b7b0-b650c5ad1b49" providerId="ADAL" clId="{CC5E35A8-DF36-4211-97A6-C4D8156411C3}" dt="2024-02-28T10:23:01.066" v="2426" actId="20577"/>
          <ac:spMkLst>
            <pc:docMk/>
            <pc:sldMk cId="1306602374" sldId="285"/>
            <ac:spMk id="6" creationId="{4957B2F0-1ABB-3D3F-9C1A-9A4DAD3B56AB}"/>
          </ac:spMkLst>
        </pc:spChg>
      </pc:sldChg>
      <pc:sldChg chg="modSp add mod">
        <pc:chgData name="Andrea Della Libera" userId="5c5ca749-0602-4a1f-b7b0-b650c5ad1b49" providerId="ADAL" clId="{CC5E35A8-DF36-4211-97A6-C4D8156411C3}" dt="2024-02-28T10:09:51.063" v="1477" actId="20577"/>
        <pc:sldMkLst>
          <pc:docMk/>
          <pc:sldMk cId="895172428" sldId="286"/>
        </pc:sldMkLst>
        <pc:spChg chg="mod">
          <ac:chgData name="Andrea Della Libera" userId="5c5ca749-0602-4a1f-b7b0-b650c5ad1b49" providerId="ADAL" clId="{CC5E35A8-DF36-4211-97A6-C4D8156411C3}" dt="2024-02-28T10:09:51.063" v="1477" actId="20577"/>
          <ac:spMkLst>
            <pc:docMk/>
            <pc:sldMk cId="895172428" sldId="286"/>
            <ac:spMk id="4" creationId="{3AEB2C6A-07F8-4733-6B61-482509A0798F}"/>
          </ac:spMkLst>
        </pc:spChg>
      </pc:sldChg>
      <pc:sldChg chg="add del">
        <pc:chgData name="Andrea Della Libera" userId="5c5ca749-0602-4a1f-b7b0-b650c5ad1b49" providerId="ADAL" clId="{CC5E35A8-DF36-4211-97A6-C4D8156411C3}" dt="2024-02-28T10:02:15.121" v="439"/>
        <pc:sldMkLst>
          <pc:docMk/>
          <pc:sldMk cId="1445134559" sldId="286"/>
        </pc:sldMkLst>
      </pc:sldChg>
      <pc:sldChg chg="add del">
        <pc:chgData name="Andrea Della Libera" userId="5c5ca749-0602-4a1f-b7b0-b650c5ad1b49" providerId="ADAL" clId="{CC5E35A8-DF36-4211-97A6-C4D8156411C3}" dt="2024-02-28T10:04:02.741" v="443"/>
        <pc:sldMkLst>
          <pc:docMk/>
          <pc:sldMk cId="3930618161" sldId="286"/>
        </pc:sldMkLst>
      </pc:sldChg>
    </pc:docChg>
  </pc:docChgLst>
</pc:chgInfo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F7035-517B-4C4B-917D-E5EA6CB6C2BC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FCC5C3-8FFB-4416-BC4A-79922A73A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218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rgbClr val="0049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6BD8E8-2F10-93F8-DFAB-36ECFE9DB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solidFill>
            <a:srgbClr val="004976"/>
          </a:solidFill>
        </p:spPr>
        <p:txBody>
          <a:bodyPr anchor="b"/>
          <a:lstStyle>
            <a:lvl1pPr algn="ctr">
              <a:defRPr sz="5000">
                <a:solidFill>
                  <a:srgbClr val="FFFFE6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5B9262-6CF5-8CF4-0893-02E2428D0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979487"/>
          </a:xfrm>
          <a:prstGeom prst="rect">
            <a:avLst/>
          </a:prstGeom>
          <a:solidFill>
            <a:srgbClr val="004976"/>
          </a:solidFill>
        </p:spPr>
        <p:txBody>
          <a:bodyPr/>
          <a:lstStyle>
            <a:lvl1pPr marL="0" indent="0" algn="ctr">
              <a:buNone/>
              <a:defRPr sz="2600">
                <a:solidFill>
                  <a:srgbClr val="FFFF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13E35FA4-5C24-6047-769C-A2FA6859EC1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5153025"/>
            <a:ext cx="4171950" cy="979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>
              <a:buNone/>
              <a:defRPr sz="2000">
                <a:solidFill>
                  <a:srgbClr val="FFFF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4"/>
            <a:r>
              <a:rPr lang="it-IT"/>
              <a:t>Autore:</a:t>
            </a:r>
          </a:p>
          <a:p>
            <a:pPr lvl="4"/>
            <a:r>
              <a:rPr lang="it-IT"/>
              <a:t>Supervisor:</a:t>
            </a:r>
            <a:endParaRPr lang="en-US"/>
          </a:p>
        </p:txBody>
      </p:sp>
      <p:sp>
        <p:nvSpPr>
          <p:cNvPr id="10" name="Segnaposto testo 8">
            <a:extLst>
              <a:ext uri="{FF2B5EF4-FFF2-40B4-BE49-F238E27FC236}">
                <a16:creationId xmlns:a16="http://schemas.microsoft.com/office/drawing/2014/main" id="{A844D48D-95BD-CCA5-655B-7C05F83126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96052" y="5153025"/>
            <a:ext cx="4171950" cy="979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 algn="r">
              <a:buNone/>
              <a:defRPr sz="2000">
                <a:solidFill>
                  <a:srgbClr val="FFFF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4"/>
            <a:r>
              <a:rPr lang="it-IT"/>
              <a:t>Anno accademico:</a:t>
            </a:r>
          </a:p>
          <a:p>
            <a:pPr lvl="4"/>
            <a:r>
              <a:rPr lang="it-IT"/>
              <a:t>20XX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73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7033CEC-2ABB-2BA9-4717-6EF44F650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0B323AA-40B5-84D5-5F94-D6058A3917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95325"/>
          </a:xfrm>
          <a:prstGeom prst="rect">
            <a:avLst/>
          </a:prstGeom>
        </p:spPr>
        <p:txBody>
          <a:bodyPr anchor="ctr"/>
          <a:lstStyle>
            <a:lvl1pPr marL="180975" indent="0">
              <a:buNone/>
              <a:defRPr sz="3200">
                <a:solidFill>
                  <a:srgbClr val="FFFF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Inserisci titolo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23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FB9E236-09F8-A741-F759-53E7F74FAA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1925" y="6494254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F41BC31-64BB-4076-BEB6-7668B80E0F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E4A55D01-F1A1-57FB-2390-FBE359FD036E}"/>
              </a:ext>
            </a:extLst>
          </p:cNvPr>
          <p:cNvCxnSpPr>
            <a:cxnSpLocks/>
          </p:cNvCxnSpPr>
          <p:nvPr userDrawn="1"/>
        </p:nvCxnSpPr>
        <p:spPr>
          <a:xfrm flipV="1">
            <a:off x="-10668" y="6692228"/>
            <a:ext cx="11485440" cy="0"/>
          </a:xfrm>
          <a:prstGeom prst="line">
            <a:avLst/>
          </a:prstGeom>
          <a:ln w="28575">
            <a:solidFill>
              <a:srgbClr val="BED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F2F9A4D6-BADF-DDB1-BCEF-69A3EB095F7C}"/>
              </a:ext>
            </a:extLst>
          </p:cNvPr>
          <p:cNvSpPr/>
          <p:nvPr userDrawn="1"/>
        </p:nvSpPr>
        <p:spPr>
          <a:xfrm>
            <a:off x="0" y="0"/>
            <a:ext cx="12192000" cy="704850"/>
          </a:xfrm>
          <a:prstGeom prst="rect">
            <a:avLst/>
          </a:prstGeom>
          <a:solidFill>
            <a:srgbClr val="00497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07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u-gov.it/confluence/display/SCAIUS/How+to+connect+via+2FA" TargetMode="External"/><Relationship Id="rId2" Type="http://schemas.openxmlformats.org/officeDocument/2006/relationships/hyperlink" Target="https://userdb.hpc.cineca.it/us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ac.install.guide/commandlinetools/2.html" TargetMode="External"/><Relationship Id="rId2" Type="http://schemas.openxmlformats.org/officeDocument/2006/relationships/hyperlink" Target="https://wiki.u-gov.it/confluence/display/SCAIUS/How+to+connect+via+2F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iki.u-gov.it/confluence/display/SCAIUS/Setup+client+step-cli%3A+Linux+and+Mac+users" TargetMode="External"/><Relationship Id="rId4" Type="http://schemas.openxmlformats.org/officeDocument/2006/relationships/hyperlink" Target="https://docs.brew.sh/Installatio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BABA82-9CA6-E4DC-A269-C46DE8866A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4800" dirty="0"/>
              <a:t>TUTORIAL AND SETUP</a:t>
            </a:r>
            <a:endParaRPr lang="en-US" sz="4800" dirty="0"/>
          </a:p>
        </p:txBody>
      </p:sp>
      <p:sp>
        <p:nvSpPr>
          <p:cNvPr id="11" name="Sottotitolo 10">
            <a:extLst>
              <a:ext uri="{FF2B5EF4-FFF2-40B4-BE49-F238E27FC236}">
                <a16:creationId xmlns:a16="http://schemas.microsoft.com/office/drawing/2014/main" id="{8EC17A10-4E3F-8703-5FB0-A5A29170BE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err="1"/>
              <a:t>Cineca</a:t>
            </a:r>
            <a:r>
              <a:rPr lang="it-IT" dirty="0"/>
              <a:t> </a:t>
            </a:r>
            <a:r>
              <a:rPr lang="it-IT" dirty="0" err="1"/>
              <a:t>edition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53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B51E039C-0D3E-4BF4-3444-A1F30911E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2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A393253-5DE0-C034-EF3F-A6FA7DF670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Attivazione cluster 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03808C6-7119-E0DD-C379-8F8048D845D6}"/>
              </a:ext>
            </a:extLst>
          </p:cNvPr>
          <p:cNvSpPr txBox="1"/>
          <p:nvPr/>
        </p:nvSpPr>
        <p:spPr>
          <a:xfrm>
            <a:off x="226578" y="1168400"/>
            <a:ext cx="1151128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Cluster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Register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at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https://userdb.hpc.cineca.it/user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Upload the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requested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documents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your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user page.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Assicurarsi col prof. Cavallotti (o un dottorando) di essere inseriti in un progetto come collaboratore (compare in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userdb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Su HPC access, seguire le istruzioni per avere l’accesso al cluster.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rgbClr val="203864"/>
              </a:buClr>
              <a:buFont typeface="Wingdings" pitchFamily="2" charset="2"/>
              <a:buChar char="Ø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Attivare autenticazione 2FA:</a:t>
            </a:r>
          </a:p>
          <a:p>
            <a:pPr marL="800100" lvl="1" indent="-342900" algn="just">
              <a:buClr>
                <a:srgbClr val="203864"/>
              </a:buClr>
              <a:buFont typeface="Wingdings" pitchFamily="2" charset="2"/>
              <a:buChar char="§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Seguire istruzioni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qui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 algn="just">
              <a:buClr>
                <a:srgbClr val="203864"/>
              </a:buClr>
              <a:buFont typeface="Wingdings" pitchFamily="2" charset="2"/>
              <a:buChar char="§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È richiesto l’utilizzo di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. Digitare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nella barra di ricerca e selezionare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senza estensioni (no ISE o x86). Se qualcosa non va, click col destro su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Powershelle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e aprire come admin.</a:t>
            </a:r>
          </a:p>
        </p:txBody>
      </p:sp>
    </p:spTree>
    <p:extLst>
      <p:ext uri="{BB962C8B-B14F-4D97-AF65-F5344CB8AC3E}">
        <p14:creationId xmlns:p14="http://schemas.microsoft.com/office/powerpoint/2010/main" val="2116820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9F5ED-8E20-9FD4-0BFC-99AB700A2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0411DC1-1F46-6225-7905-CC4EDC53B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3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90A4035-9DBB-AF7A-8756-5CA96D1138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Attivazione cluster – dettagli Windows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AEB2C6A-07F8-4733-6B61-482509A0798F}"/>
              </a:ext>
            </a:extLst>
          </p:cNvPr>
          <p:cNvSpPr txBox="1"/>
          <p:nvPr/>
        </p:nvSpPr>
        <p:spPr>
          <a:xfrm>
            <a:off x="226578" y="766732"/>
            <a:ext cx="1151128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Configura OTP seguendo istruzioni Cineca</a:t>
            </a:r>
          </a:p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Per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Smallstep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, andare sule istruzioni per Windows, premere il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lik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che rimanda a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Winget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. Installare o aggiornare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winget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dal link aperto, che rimanda al Windows app store.</a:t>
            </a:r>
          </a:p>
          <a:p>
            <a:pPr marL="800100" lvl="1" indent="-342900">
              <a:buClr>
                <a:srgbClr val="203864"/>
              </a:buClr>
              <a:buFont typeface="Courier New" panose="02070309020205020404" pitchFamily="49" charset="0"/>
              <a:buChar char="o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Per far andare il comando winget.exe, assicurarsi che nella variabile d’ambiente per l’utente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ci sia un percorso del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tiposeguente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(l’alias winget.exe è li dentro. USER è il nome dell’utente «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C:\Users\USER\AppData\Local\Microsoft\WindowsApps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  <a:p>
            <a:pPr marL="800100" lvl="1" indent="-342900">
              <a:buClr>
                <a:srgbClr val="203864"/>
              </a:buClr>
              <a:buFont typeface="Courier New" panose="02070309020205020404" pitchFamily="49" charset="0"/>
              <a:buChar char="o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Per le variabili d’ambiente cercare nella barra di ricerca del PC ‘variabili d’ambiente’ e aprire ‘modifica le variabili d’ambiente relative…’. Premere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varbiibli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d’ambiente nella parte bassa della finestra e guardare il primo riquadro, ‘variabili per l’utente USER’. Andare sulla variabile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e premere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modifca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. Controllare se il percorso sopra è incluso, nel caso aggiungerlo. NB se c’è un percorso simile che inizia con %USERPROFILE%, dovrebbe essere equivalente ma non va, quindi se è presente solo quello aggiungere il percorso sopra che rimanda all’eseguibile winget.exe. Per verificare il percorso da inserire, aprire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e digitare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ls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«percorso» per visualizzare i contenuti della cartella</a:t>
            </a:r>
          </a:p>
        </p:txBody>
      </p:sp>
    </p:spTree>
    <p:extLst>
      <p:ext uri="{BB962C8B-B14F-4D97-AF65-F5344CB8AC3E}">
        <p14:creationId xmlns:p14="http://schemas.microsoft.com/office/powerpoint/2010/main" val="895172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AB8B2-ABB5-E5BD-E4DE-81DE5C00F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64F46CC-233B-06D2-E923-88B9650DF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4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00927F0-03FD-24AF-6DF9-ACEB9B75A2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Attivazione cluster – dettagli Windows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2595E4F-E993-E225-D4A1-B1421664382D}"/>
              </a:ext>
            </a:extLst>
          </p:cNvPr>
          <p:cNvSpPr txBox="1"/>
          <p:nvPr/>
        </p:nvSpPr>
        <p:spPr>
          <a:xfrm>
            <a:off x="226578" y="1076960"/>
            <a:ext cx="115112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Tornare alle istruzioni di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smallstep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e digitare: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Clr>
                <a:srgbClr val="203864"/>
              </a:buClr>
              <a:buFont typeface="Courier New" panose="02070309020205020404" pitchFamily="49" charset="0"/>
              <a:buChar char="o"/>
            </a:pPr>
            <a:r>
              <a:rPr lang="en-US" altLang="en-US" dirty="0" err="1">
                <a:latin typeface="Arial" panose="020B0604020202020204" pitchFamily="34" charset="0"/>
              </a:rPr>
              <a:t>winget</a:t>
            </a:r>
            <a:r>
              <a:rPr lang="en-US" altLang="en-US" dirty="0">
                <a:latin typeface="Arial" panose="020B0604020202020204" pitchFamily="34" charset="0"/>
              </a:rPr>
              <a:t> install </a:t>
            </a:r>
            <a:r>
              <a:rPr lang="en-US" altLang="en-US" dirty="0" err="1">
                <a:latin typeface="Arial" panose="020B0604020202020204" pitchFamily="34" charset="0"/>
              </a:rPr>
              <a:t>Smallstep.step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</a:p>
          <a:p>
            <a:pPr marL="800100" lvl="1" indent="-342900" algn="just">
              <a:buClr>
                <a:srgbClr val="203864"/>
              </a:buClr>
              <a:buFont typeface="Courier New" panose="02070309020205020404" pitchFamily="49" charset="0"/>
              <a:buChar char="o"/>
            </a:pPr>
            <a:r>
              <a:rPr lang="en-US" altLang="en-US" dirty="0" err="1">
                <a:latin typeface="Arial" panose="020B0604020202020204" pitchFamily="34" charset="0"/>
              </a:rPr>
              <a:t>Accettare</a:t>
            </a:r>
            <a:r>
              <a:rPr lang="en-US" altLang="en-US" dirty="0">
                <a:latin typeface="Arial" panose="020B0604020202020204" pitchFamily="34" charset="0"/>
              </a:rPr>
              <a:t> il </a:t>
            </a:r>
            <a:r>
              <a:rPr lang="en-US" altLang="en-US" dirty="0" err="1">
                <a:latin typeface="Arial" panose="020B0604020202020204" pitchFamily="34" charset="0"/>
              </a:rPr>
              <a:t>contratto</a:t>
            </a:r>
            <a:r>
              <a:rPr lang="en-US" altLang="en-US" dirty="0">
                <a:latin typeface="Arial" panose="020B0604020202020204" pitchFamily="34" charset="0"/>
              </a:rPr>
              <a:t> e </a:t>
            </a:r>
            <a:r>
              <a:rPr lang="en-US" altLang="en-US" dirty="0" err="1">
                <a:latin typeface="Arial" panose="020B0604020202020204" pitchFamily="34" charset="0"/>
              </a:rPr>
              <a:t>aspettare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l’installazione</a:t>
            </a:r>
            <a:r>
              <a:rPr lang="en-US" altLang="en-US" dirty="0">
                <a:latin typeface="Arial" panose="020B0604020202020204" pitchFamily="34" charset="0"/>
              </a:rPr>
              <a:t>. </a:t>
            </a:r>
            <a:r>
              <a:rPr lang="en-US" altLang="en-US" dirty="0" err="1">
                <a:latin typeface="Arial" panose="020B0604020202020204" pitchFamily="34" charset="0"/>
              </a:rPr>
              <a:t>Riavviare</a:t>
            </a:r>
            <a:r>
              <a:rPr lang="en-US" altLang="en-US" dirty="0">
                <a:latin typeface="Arial" panose="020B0604020202020204" pitchFamily="34" charset="0"/>
              </a:rPr>
              <a:t> la shell e </a:t>
            </a:r>
            <a:r>
              <a:rPr lang="en-US" altLang="en-US" dirty="0" err="1">
                <a:latin typeface="Arial" panose="020B0604020202020204" pitchFamily="34" charset="0"/>
              </a:rPr>
              <a:t>ora</a:t>
            </a:r>
            <a:r>
              <a:rPr lang="en-US" altLang="en-US" dirty="0">
                <a:latin typeface="Arial" panose="020B0604020202020204" pitchFamily="34" charset="0"/>
              </a:rPr>
              <a:t> il commando step è </a:t>
            </a:r>
            <a:r>
              <a:rPr lang="en-US" altLang="en-US" dirty="0" err="1">
                <a:latin typeface="Arial" panose="020B0604020202020204" pitchFamily="34" charset="0"/>
              </a:rPr>
              <a:t>disponibile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957B2F0-1ABB-3D3F-9C1A-9A4DAD3B56AB}"/>
              </a:ext>
            </a:extLst>
          </p:cNvPr>
          <p:cNvSpPr txBox="1"/>
          <p:nvPr/>
        </p:nvSpPr>
        <p:spPr>
          <a:xfrm>
            <a:off x="226578" y="2531616"/>
            <a:ext cx="1151128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Tornare al setup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smallstep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di Cineca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Saltare la parte relativa a scoop, serve a installare step, che abbiamo già fatto.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Ripartire dall’attivazione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dellì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agent e seguire da li le istruzioni</a:t>
            </a:r>
          </a:p>
          <a:p>
            <a:pPr marL="342900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rgbClr val="203864"/>
              </a:buClr>
              <a:buFont typeface="Wingdings" pitchFamily="2" charset="2"/>
              <a:buChar char="Ø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Infine, andare sulla pagina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connect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e connettersi. Una volta fatto step, messo OPT e generato il certificato basterà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username@login.g100.cineca.it</a:t>
            </a:r>
          </a:p>
        </p:txBody>
      </p:sp>
    </p:spTree>
    <p:extLst>
      <p:ext uri="{BB962C8B-B14F-4D97-AF65-F5344CB8AC3E}">
        <p14:creationId xmlns:p14="http://schemas.microsoft.com/office/powerpoint/2010/main" val="1306602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6A013A-4BA6-A1D1-D78B-5AB9F6BF5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7FBD3A3B-005C-BBA5-2D20-04334E53B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5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6B235D9-4AC0-0223-48F0-E2A1AB8488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Attivazione cluster Mac </a:t>
            </a:r>
            <a:r>
              <a:rPr lang="it-IT" dirty="0" err="1"/>
              <a:t>version</a:t>
            </a:r>
            <a:r>
              <a:rPr lang="it-IT" dirty="0"/>
              <a:t> </a:t>
            </a:r>
            <a:r>
              <a:rPr lang="it-IT" dirty="0" err="1"/>
              <a:t>specific</a:t>
            </a:r>
            <a:r>
              <a:rPr lang="it-IT" dirty="0"/>
              <a:t> tutorial 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4682C72-0BB3-CD86-9FD8-0DBD6A2E1A10}"/>
              </a:ext>
            </a:extLst>
          </p:cNvPr>
          <p:cNvSpPr txBox="1"/>
          <p:nvPr/>
        </p:nvSpPr>
        <p:spPr>
          <a:xfrm>
            <a:off x="226578" y="1168400"/>
            <a:ext cx="115112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Start following tutorial by </a:t>
            </a:r>
            <a:r>
              <a:rPr lang="it-IT" sz="2400" dirty="0" err="1"/>
              <a:t>cineca</a:t>
            </a:r>
            <a:r>
              <a:rPr lang="it-IT" sz="2400" dirty="0"/>
              <a:t> and </a:t>
            </a:r>
            <a:r>
              <a:rPr lang="it-IT" sz="2400" dirty="0" err="1"/>
              <a:t>get</a:t>
            </a:r>
            <a:r>
              <a:rPr lang="it-IT" sz="2400" dirty="0"/>
              <a:t> OTP: </a:t>
            </a:r>
            <a:r>
              <a:rPr lang="it-IT" sz="2400" dirty="0">
                <a:hlinkClick r:id="rId2"/>
              </a:rPr>
              <a:t>https://wiki.u-gov.it/confluence/display/SCAIUS/How+to+connect+via+2FA</a:t>
            </a:r>
            <a:endParaRPr lang="it-IT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 err="1"/>
              <a:t>Install</a:t>
            </a:r>
            <a:r>
              <a:rPr lang="it-IT" sz="2400" dirty="0"/>
              <a:t> </a:t>
            </a:r>
            <a:r>
              <a:rPr lang="it-IT" sz="2400" dirty="0" err="1"/>
              <a:t>xcode</a:t>
            </a:r>
            <a:r>
              <a:rPr lang="it-IT" sz="2400" dirty="0"/>
              <a:t> from app store (after, open and </a:t>
            </a:r>
            <a:r>
              <a:rPr lang="it-IT" sz="2400" dirty="0" err="1"/>
              <a:t>accept</a:t>
            </a:r>
            <a:r>
              <a:rPr lang="it-IT" sz="2400" dirty="0"/>
              <a:t> </a:t>
            </a:r>
            <a:r>
              <a:rPr lang="it-IT" sz="2400" dirty="0" err="1"/>
              <a:t>license</a:t>
            </a:r>
            <a:r>
              <a:rPr lang="it-IT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 err="1"/>
              <a:t>verify</a:t>
            </a:r>
            <a:r>
              <a:rPr lang="it-IT" sz="2400" dirty="0"/>
              <a:t> </a:t>
            </a:r>
            <a:r>
              <a:rPr lang="it-IT" sz="2400" dirty="0" err="1"/>
              <a:t>that</a:t>
            </a:r>
            <a:r>
              <a:rPr lang="it-IT" sz="2400" dirty="0"/>
              <a:t> </a:t>
            </a:r>
            <a:r>
              <a:rPr lang="it-IT" sz="2400" dirty="0" err="1"/>
              <a:t>command</a:t>
            </a:r>
            <a:r>
              <a:rPr lang="it-IT" sz="2400" dirty="0"/>
              <a:t> line tools are </a:t>
            </a:r>
            <a:r>
              <a:rPr lang="it-IT" sz="2400" dirty="0" err="1"/>
              <a:t>installed</a:t>
            </a:r>
            <a:r>
              <a:rPr lang="it-IT" sz="2400" dirty="0"/>
              <a:t> and up to date: </a:t>
            </a:r>
            <a:r>
              <a:rPr lang="it-IT" sz="2400" dirty="0">
                <a:hlinkClick r:id="rId3"/>
              </a:rPr>
              <a:t>https://mac.install.guide/commandlinetools/2.html</a:t>
            </a:r>
            <a:endParaRPr lang="it-IT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 err="1"/>
              <a:t>Now</a:t>
            </a:r>
            <a:r>
              <a:rPr lang="it-IT" sz="2400" dirty="0"/>
              <a:t> </a:t>
            </a:r>
            <a:r>
              <a:rPr lang="it-IT" sz="2400" dirty="0" err="1"/>
              <a:t>you</a:t>
            </a:r>
            <a:r>
              <a:rPr lang="it-IT" sz="2400" dirty="0"/>
              <a:t> </a:t>
            </a:r>
            <a:r>
              <a:rPr lang="it-IT" sz="2400" dirty="0" err="1"/>
              <a:t>have</a:t>
            </a:r>
            <a:r>
              <a:rPr lang="it-IT" sz="2400" dirty="0"/>
              <a:t> </a:t>
            </a:r>
            <a:r>
              <a:rPr lang="it-IT" sz="2400" dirty="0" err="1"/>
              <a:t>all</a:t>
            </a:r>
            <a:r>
              <a:rPr lang="it-IT" sz="2400" dirty="0"/>
              <a:t> </a:t>
            </a:r>
            <a:r>
              <a:rPr lang="it-IT" sz="2400" dirty="0" err="1"/>
              <a:t>prerequisites</a:t>
            </a:r>
            <a:r>
              <a:rPr lang="it-IT" sz="2400" dirty="0"/>
              <a:t> for </a:t>
            </a:r>
            <a:r>
              <a:rPr lang="it-IT" sz="2400" dirty="0" err="1"/>
              <a:t>homebrew</a:t>
            </a:r>
            <a:r>
              <a:rPr lang="it-IT" sz="2400" dirty="0"/>
              <a:t>, </a:t>
            </a:r>
            <a:r>
              <a:rPr lang="it-IT" sz="2400" dirty="0" err="1"/>
              <a:t>install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: </a:t>
            </a:r>
            <a:r>
              <a:rPr lang="it-IT" sz="2400" dirty="0">
                <a:hlinkClick r:id="rId4"/>
              </a:rPr>
              <a:t>https://docs.brew.sh/Installation</a:t>
            </a:r>
            <a:r>
              <a:rPr lang="it-IT" sz="2400" dirty="0"/>
              <a:t> (reinstalla le </a:t>
            </a:r>
            <a:r>
              <a:rPr lang="it-IT" sz="2400" dirty="0" err="1"/>
              <a:t>xline</a:t>
            </a:r>
            <a:r>
              <a:rPr lang="it-IT" sz="2400" dirty="0"/>
              <a:t> </a:t>
            </a:r>
            <a:r>
              <a:rPr lang="it-IT" sz="2400" dirty="0" err="1"/>
              <a:t>command</a:t>
            </a:r>
            <a:r>
              <a:rPr lang="it-IT" sz="2400" dirty="0"/>
              <a:t> tool ma </a:t>
            </a:r>
            <a:r>
              <a:rPr lang="it-IT" sz="2400" dirty="0" err="1"/>
              <a:t>boo</a:t>
            </a:r>
            <a:r>
              <a:rPr lang="it-IT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segui comandi qui: </a:t>
            </a:r>
            <a:r>
              <a:rPr lang="it-IT" sz="2400" dirty="0">
                <a:hlinkClick r:id="rId5"/>
              </a:rPr>
              <a:t>https://wiki.u-gov.it/confluence/display/SCAIUS/Setup+client+step-cli%3A+Linux+and+Mac+users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01954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A6446-4F30-AF3F-243A-65A579B7D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FD84B4D4-EB9C-5C63-D2C1-3A5C7201F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6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F2EB53B-F5EA-DAA1-CB70-8752CAF94A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Setup </a:t>
            </a:r>
            <a:r>
              <a:rPr lang="it-IT" dirty="0" err="1"/>
              <a:t>ssh</a:t>
            </a:r>
            <a:r>
              <a:rPr lang="it-IT" dirty="0"/>
              <a:t> connection from </a:t>
            </a:r>
            <a:r>
              <a:rPr lang="it-IT" dirty="0" err="1"/>
              <a:t>command</a:t>
            </a:r>
            <a:r>
              <a:rPr lang="it-IT" dirty="0"/>
              <a:t> line (Mac </a:t>
            </a:r>
            <a:r>
              <a:rPr lang="it-IT" dirty="0" err="1"/>
              <a:t>version</a:t>
            </a:r>
            <a:r>
              <a:rPr lang="it-IT" dirty="0"/>
              <a:t>)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01A2B78-1C0A-A915-1448-2A0BD27D15F6}"/>
              </a:ext>
            </a:extLst>
          </p:cNvPr>
          <p:cNvSpPr txBox="1"/>
          <p:nvPr/>
        </p:nvSpPr>
        <p:spPr>
          <a:xfrm>
            <a:off x="226578" y="1168400"/>
            <a:ext cx="11670782" cy="50167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Per configurare la connessione 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vi 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config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Copia incolla le seguenti righe di testo per setup 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Host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cineca</a:t>
            </a:r>
            <a:endParaRPr lang="it-IT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HostKeyAlgorithms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+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ssh-rsa,ssh-dss</a:t>
            </a:r>
            <a:endParaRPr lang="it-IT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HostName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login.g100.cineca.it</a:t>
            </a: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User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adellali</a:t>
            </a:r>
            <a:endParaRPr lang="it-IT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ForwardX11 yes</a:t>
            </a: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ForwardX11Timeout 1d</a:t>
            </a: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StrictHostKeyChecking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</a:t>
            </a: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UserKnownHostsFile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/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dev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null</a:t>
            </a:r>
            <a:endParaRPr lang="it-IT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NB Usando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scp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tra il PC 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, accade che appaia un messaggio di errore. Nel caso aprire il seguente file ed eliminare le righe che iniziano con login.g100.cineca.it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vi 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config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297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817F7-85E5-173A-052E-5191402FD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FCD6006-570B-71B3-7112-277FFFD5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7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5F8DD76-49C3-6272-A07D-007C3D55F5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Setup area di lavoro </a:t>
            </a:r>
            <a:r>
              <a:rPr lang="it-IT" dirty="0" err="1"/>
              <a:t>Cineca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0C2448C-181A-016F-7401-9E7015479562}"/>
              </a:ext>
            </a:extLst>
          </p:cNvPr>
          <p:cNvSpPr txBox="1"/>
          <p:nvPr/>
        </p:nvSpPr>
        <p:spPr>
          <a:xfrm>
            <a:off x="149742" y="861943"/>
            <a:ext cx="11670782" cy="59400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Verificare di essere all’interno di un progetto attivo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saldo -b </a:t>
            </a:r>
          </a:p>
          <a:p>
            <a:pPr>
              <a:buClr>
                <a:srgbClr val="203864"/>
              </a:buClr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Verificare e recarsi nella cartella di lavoro attuale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cd $WORK</a:t>
            </a:r>
          </a:p>
          <a:p>
            <a:pPr>
              <a:buClr>
                <a:srgbClr val="203864"/>
              </a:buClr>
            </a:pP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pwd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3864"/>
              </a:buClr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copiare cartella «starterkit_per_MM2024 nella propria home</a:t>
            </a: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Editare i diversi alias e percorsi in base al proprio nome utente. Dalla cartella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starterkit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sed –i ‘s/mprimi00/USERNAME/g’ *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sed –i ‘s/mprimi00/USERNAME/g’ */*</a:t>
            </a: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Copiare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bashrc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bash_profile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come </a:t>
            </a:r>
            <a:r>
              <a:rPr lang="it-IT" sz="20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bashrc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20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bash_profile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nella propria home</a:t>
            </a:r>
          </a:p>
          <a:p>
            <a:pPr>
              <a:buClr>
                <a:srgbClr val="203864"/>
              </a:buClr>
            </a:pP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cp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bashrc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$HOME/.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bashrc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3864"/>
              </a:buClr>
            </a:pP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cp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bash_profile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$HOME/.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bash_profile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3864"/>
              </a:buClr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Copiare il bin nella proprio home</a:t>
            </a:r>
          </a:p>
          <a:p>
            <a:pPr marL="342900" indent="-342900">
              <a:buClr>
                <a:srgbClr val="203864"/>
              </a:buClr>
              <a:buFont typeface="Wingdings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158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817F7-85E5-173A-052E-5191402FD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FCD6006-570B-71B3-7112-277FFFD5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8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5F8DD76-49C3-6272-A07D-007C3D55F5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/>
              <a:t>Note: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0C2448C-181A-016F-7401-9E7015479562}"/>
              </a:ext>
            </a:extLst>
          </p:cNvPr>
          <p:cNvSpPr txBox="1"/>
          <p:nvPr/>
        </p:nvSpPr>
        <p:spPr>
          <a:xfrm>
            <a:off x="149742" y="861943"/>
            <a:ext cx="1167078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non va, andare nel file ’.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known_hosts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Eliminare le righe relative 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379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8FE107F-5BF7-5732-86F3-38A1CDBC9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9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CB811D8-EC80-760A-8866-90DDB4E8881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79" y="1460456"/>
            <a:ext cx="5126010" cy="3844507"/>
          </a:xfrm>
          <a:prstGeom prst="rect">
            <a:avLst/>
          </a:prstGeom>
        </p:spPr>
      </p:pic>
      <p:pic>
        <p:nvPicPr>
          <p:cNvPr id="6" name="h2o-b3lyp-opt.out_ - Avogadro 2021-03-25 16-17-03" descr="h2o-b3lyp-opt.out_ - Avogadro 2021-03-25 16-17-03">
            <a:hlinkClick r:id="" action="ppaction://media"/>
            <a:extLst>
              <a:ext uri="{FF2B5EF4-FFF2-40B4-BE49-F238E27FC236}">
                <a16:creationId xmlns:a16="http://schemas.microsoft.com/office/drawing/2014/main" id="{193E60FD-D9F5-773E-528F-F25AA4EBF7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40689" t="36815" r="39441" b="33134"/>
          <a:stretch/>
        </p:blipFill>
        <p:spPr>
          <a:xfrm>
            <a:off x="5479700" y="1256013"/>
            <a:ext cx="5419491" cy="414986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90771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7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831</Words>
  <Application>Microsoft Office PowerPoint</Application>
  <PresentationFormat>Widescreen</PresentationFormat>
  <Paragraphs>80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Courier New</vt:lpstr>
      <vt:lpstr>Menlo</vt:lpstr>
      <vt:lpstr>Wingdings</vt:lpstr>
      <vt:lpstr>Tema di Office</vt:lpstr>
      <vt:lpstr>TUTORIAL AND SETUP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Della Libera</dc:creator>
  <cp:lastModifiedBy>Matteo Primi</cp:lastModifiedBy>
  <cp:revision>5</cp:revision>
  <dcterms:created xsi:type="dcterms:W3CDTF">2022-06-14T15:41:03Z</dcterms:created>
  <dcterms:modified xsi:type="dcterms:W3CDTF">2024-05-09T20:08:14Z</dcterms:modified>
</cp:coreProperties>
</file>

<file path=docProps/thumbnail.jpeg>
</file>